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6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8382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76299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115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81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153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794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82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684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83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29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796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84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056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73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04800"/>
            <a:ext cx="88392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012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74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105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792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75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8763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59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76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29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831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77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10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431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78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83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773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79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7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20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80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29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598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</dc:creator>
  <cp:lastModifiedBy>NS</cp:lastModifiedBy>
  <cp:revision>1</cp:revision>
  <dcterms:created xsi:type="dcterms:W3CDTF">2006-08-16T00:00:00Z</dcterms:created>
  <dcterms:modified xsi:type="dcterms:W3CDTF">2019-10-07T04:05:06Z</dcterms:modified>
</cp:coreProperties>
</file>